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681" r:id="rId2"/>
    <p:sldMasterId id="2147483678" r:id="rId3"/>
  </p:sldMasterIdLst>
  <p:notesMasterIdLst>
    <p:notesMasterId r:id="rId9"/>
  </p:notesMasterIdLst>
  <p:sldIdLst>
    <p:sldId id="289" r:id="rId4"/>
    <p:sldId id="298" r:id="rId5"/>
    <p:sldId id="299" r:id="rId6"/>
    <p:sldId id="302" r:id="rId7"/>
    <p:sldId id="30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AD"/>
    <a:srgbClr val="CA2583"/>
    <a:srgbClr val="6C2686"/>
    <a:srgbClr val="F67F21"/>
    <a:srgbClr val="7B704F"/>
    <a:srgbClr val="082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376" autoAdjust="0"/>
    <p:restoredTop sz="55442" autoAdjust="0"/>
  </p:normalViewPr>
  <p:slideViewPr>
    <p:cSldViewPr snapToGrid="0" snapToObjects="1">
      <p:cViewPr varScale="1">
        <p:scale>
          <a:sx n="67" d="100"/>
          <a:sy n="67" d="100"/>
        </p:scale>
        <p:origin x="18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54A33-1090-EC4D-8812-6652BA304414}" type="datetimeFigureOut">
              <a:rPr lang="en-US" smtClean="0"/>
              <a:t>5/7/20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C9DF67-0900-1547-96D2-E921F3F76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33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9DF67-0900-1547-96D2-E921F3F76B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91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9DF67-0900-1547-96D2-E921F3F76B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22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9DF67-0900-1547-96D2-E921F3F76B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92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6188149" y="3349256"/>
            <a:ext cx="914400" cy="914400"/>
          </a:xfrm>
          <a:prstGeom prst="rect">
            <a:avLst/>
          </a:prstGeom>
        </p:spPr>
        <p:txBody>
          <a:bodyPr wrap="none" rtlCol="0" anchor="ctr" anchorCtr="0">
            <a:normAutofit/>
          </a:bodyPr>
          <a:lstStyle/>
          <a:p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21365" y="1565341"/>
            <a:ext cx="11536018" cy="734864"/>
          </a:xfrm>
          <a:prstGeom prst="rect">
            <a:avLst/>
          </a:prstGeom>
        </p:spPr>
        <p:txBody>
          <a:bodyPr anchor="b"/>
          <a:lstStyle>
            <a:lvl1pPr algn="l">
              <a:defRPr sz="4000" b="1" i="0" baseline="0">
                <a:latin typeface="arial" charset="0"/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1365" y="2521374"/>
            <a:ext cx="11536018" cy="31989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tx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of person/subtitle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82773" y="2030818"/>
            <a:ext cx="11461898" cy="373202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343" y="1534707"/>
            <a:ext cx="11557591" cy="8257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343" y="2541181"/>
            <a:ext cx="11557591" cy="36357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711" y="1709738"/>
            <a:ext cx="11568223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711" y="4589463"/>
            <a:ext cx="11568223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204" y="1513442"/>
            <a:ext cx="11538097" cy="82572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7204" y="2583713"/>
            <a:ext cx="5702596" cy="35932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2583713"/>
            <a:ext cx="5683101" cy="3593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60" y="1524074"/>
            <a:ext cx="11536510" cy="84399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8160" y="2521135"/>
            <a:ext cx="568941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8160" y="3345047"/>
            <a:ext cx="5689415" cy="28446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521135"/>
            <a:ext cx="567247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345047"/>
            <a:ext cx="5672470" cy="28446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46150"/>
            <a:ext cx="5719763" cy="3849688"/>
          </a:xfrm>
          <a:prstGeom prst="rect">
            <a:avLst/>
          </a:prstGeom>
          <a:solidFill>
            <a:srgbClr val="00AAAD">
              <a:alpha val="60000"/>
            </a:srgbClr>
          </a:solidFill>
        </p:spPr>
        <p:txBody>
          <a:bodyPr/>
          <a:lstStyle>
            <a:lvl1pPr>
              <a:defRPr sz="3600" b="1" i="0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Text would go here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>
          <a:xfrm>
            <a:off x="365551" y="3064532"/>
            <a:ext cx="11536018" cy="73486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400" baseline="0">
                <a:solidFill>
                  <a:schemeClr val="bg1"/>
                </a:solidFill>
              </a:rPr>
              <a:t>Thank you</a:t>
            </a:r>
            <a:endParaRPr lang="en-US" sz="4400" baseline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89098" y="2030818"/>
            <a:ext cx="11206716" cy="373202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5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84" r:id="rId3"/>
    <p:sldLayoutId id="2147483685" r:id="rId4"/>
    <p:sldLayoutId id="2147483686" r:id="rId5"/>
    <p:sldLayoutId id="214748368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4" b="786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Placeholder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7230"/>
            <a:ext cx="121920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4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jpeg"/><Relationship Id="rId11" Type="http://schemas.openxmlformats.org/officeDocument/2006/relationships/image" Target="../media/image7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Operating Department Practitioners' (ODP) Day | Events ...">
            <a:extLst>
              <a:ext uri="{FF2B5EF4-FFF2-40B4-BE49-F238E27FC236}">
                <a16:creationId xmlns:a16="http://schemas.microsoft.com/office/drawing/2014/main" id="{DB61CB1A-9B56-468E-BA7E-1FE6B5A2F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" t="9493" r="9042"/>
          <a:stretch/>
        </p:blipFill>
        <p:spPr bwMode="auto">
          <a:xfrm>
            <a:off x="6096000" y="2062763"/>
            <a:ext cx="4857714" cy="27324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322DB6-DD74-494E-A7FE-9CFC6D8F599B}"/>
              </a:ext>
            </a:extLst>
          </p:cNvPr>
          <p:cNvSpPr txBox="1"/>
          <p:nvPr/>
        </p:nvSpPr>
        <p:spPr>
          <a:xfrm>
            <a:off x="983545" y="2455338"/>
            <a:ext cx="4523874" cy="15141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AAAD"/>
                </a:solidFill>
                <a:latin typeface="+mj-lt"/>
                <a:ea typeface="+mj-ea"/>
                <a:cs typeface="+mj-cs"/>
              </a:rPr>
              <a:t>Celebrating ODPs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20442B-3C5D-40F5-91F2-AC707E1B40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3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44"/>
    </mc:Choice>
    <mc:Fallback xmlns="">
      <p:transition spd="slow" advTm="33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333096-AFEC-428A-9F30-2D2E79B840E5}"/>
              </a:ext>
            </a:extLst>
          </p:cNvPr>
          <p:cNvSpPr txBox="1"/>
          <p:nvPr/>
        </p:nvSpPr>
        <p:spPr>
          <a:xfrm>
            <a:off x="6619164" y="4189864"/>
            <a:ext cx="4997354" cy="21638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 for all 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</a:t>
            </a:r>
            <a:r>
              <a:rPr lang="en-US" sz="33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</a:t>
            </a:r>
            <a:r>
              <a:rPr lang="en-US" sz="33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have done 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and are doing</a:t>
            </a:r>
          </a:p>
        </p:txBody>
      </p:sp>
      <p:pic>
        <p:nvPicPr>
          <p:cNvPr id="2058" name="Picture 10" descr="Putting perioperative skills into practice | Media centre ...">
            <a:extLst>
              <a:ext uri="{FF2B5EF4-FFF2-40B4-BE49-F238E27FC236}">
                <a16:creationId xmlns:a16="http://schemas.microsoft.com/office/drawing/2014/main" id="{8F9F2CE8-B50A-474A-93CD-F7AA7E01A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" r="19895" b="4"/>
          <a:stretch/>
        </p:blipFill>
        <p:spPr bwMode="auto">
          <a:xfrm>
            <a:off x="5273810" y="1907253"/>
            <a:ext cx="3393943" cy="3299660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19CC499-E600-4335-B352-5062AF8D0A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A57D1B-DCE1-4439-87E7-E9FA07BC54F8}"/>
              </a:ext>
            </a:extLst>
          </p:cNvPr>
          <p:cNvSpPr txBox="1"/>
          <p:nvPr/>
        </p:nvSpPr>
        <p:spPr>
          <a:xfrm>
            <a:off x="705119" y="1907253"/>
            <a:ext cx="4122312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AAAD"/>
                </a:solidFill>
                <a:latin typeface="Arial"/>
                <a:cs typeface="Arial"/>
              </a:rPr>
              <a:t>Thank you for all you have done... and for all you are doing </a:t>
            </a:r>
            <a:endParaRPr lang="en-US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5156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06"/>
    </mc:Choice>
    <mc:Fallback xmlns="">
      <p:transition spd="slow" advTm="54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986038A9-3F50-411A-AB3E-3F696D0D69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0" r="3" b="3"/>
          <a:stretch/>
        </p:blipFill>
        <p:spPr bwMode="auto">
          <a:xfrm>
            <a:off x="4" y="-6236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91DC3400-FEFD-4A8A-812E-6BBFEE4138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3" r="-2" b="30988"/>
          <a:stretch/>
        </p:blipFill>
        <p:spPr bwMode="auto">
          <a:xfrm>
            <a:off x="4675539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Student profile | School of Health &amp; Social Care | Teesside University">
            <a:extLst>
              <a:ext uri="{FF2B5EF4-FFF2-40B4-BE49-F238E27FC236}">
                <a16:creationId xmlns:a16="http://schemas.microsoft.com/office/drawing/2014/main" id="{009A73D4-C9C4-4899-B95D-27934C308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9" r="-2" b="48371"/>
          <a:stretch/>
        </p:blipFill>
        <p:spPr bwMode="auto">
          <a:xfrm>
            <a:off x="7381876" y="1"/>
            <a:ext cx="4810125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8E7B152-A1E6-441B-9F3F-0A1DB0498A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 r="2" b="11764"/>
          <a:stretch/>
        </p:blipFill>
        <p:spPr bwMode="auto">
          <a:xfrm>
            <a:off x="20" y="2658276"/>
            <a:ext cx="3770704" cy="4199724"/>
          </a:xfrm>
          <a:custGeom>
            <a:avLst/>
            <a:gdLst/>
            <a:ahLst/>
            <a:cxnLst/>
            <a:rect l="l" t="t" r="r" b="b"/>
            <a:pathLst>
              <a:path w="3770724" h="4199724">
                <a:moveTo>
                  <a:pt x="0" y="0"/>
                </a:moveTo>
                <a:lnTo>
                  <a:pt x="3770724" y="0"/>
                </a:lnTo>
                <a:lnTo>
                  <a:pt x="1824067" y="4199724"/>
                </a:lnTo>
                <a:lnTo>
                  <a:pt x="0" y="41997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9E8C20B-EBA8-45A6-AB89-F0811C33F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" r="5456"/>
          <a:stretch/>
        </p:blipFill>
        <p:spPr bwMode="auto">
          <a:xfrm>
            <a:off x="2013796" y="2661900"/>
            <a:ext cx="5108726" cy="4197911"/>
          </a:xfrm>
          <a:custGeom>
            <a:avLst/>
            <a:gdLst/>
            <a:ahLst/>
            <a:cxnLst/>
            <a:rect l="l" t="t" r="r" b="b"/>
            <a:pathLst>
              <a:path w="5108726" h="4197911">
                <a:moveTo>
                  <a:pt x="1945141" y="0"/>
                </a:moveTo>
                <a:lnTo>
                  <a:pt x="5108726" y="0"/>
                </a:lnTo>
                <a:lnTo>
                  <a:pt x="3163585" y="4197911"/>
                </a:lnTo>
                <a:lnTo>
                  <a:pt x="3157362" y="4197911"/>
                </a:lnTo>
                <a:lnTo>
                  <a:pt x="1967571" y="4197911"/>
                </a:lnTo>
                <a:lnTo>
                  <a:pt x="317526" y="4197911"/>
                </a:lnTo>
                <a:lnTo>
                  <a:pt x="0" y="41979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2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533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C9DD7A-B1B8-4349-A115-D876DED47DC5}"/>
              </a:ext>
            </a:extLst>
          </p:cNvPr>
          <p:cNvSpPr txBox="1"/>
          <p:nvPr/>
        </p:nvSpPr>
        <p:spPr>
          <a:xfrm>
            <a:off x="6338967" y="5120640"/>
            <a:ext cx="5594661" cy="15544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Proud of 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ODPs we’ve trained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Proud to continue training</a:t>
            </a:r>
          </a:p>
        </p:txBody>
      </p:sp>
      <p:pic>
        <p:nvPicPr>
          <p:cNvPr id="1028" name="Picture 4" descr="Celebrating National ODP Day - 14 May 2018">
            <a:extLst>
              <a:ext uri="{FF2B5EF4-FFF2-40B4-BE49-F238E27FC236}">
                <a16:creationId xmlns:a16="http://schemas.microsoft.com/office/drawing/2014/main" id="{B1C9EA7D-C664-4FA2-9F5C-616D239F4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9" r="-1" b="34092"/>
          <a:stretch/>
        </p:blipFill>
        <p:spPr bwMode="auto">
          <a:xfrm>
            <a:off x="2261968" y="1"/>
            <a:ext cx="3393943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BA4E3F5-8CB0-453E-A7A9-E88B19BB29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2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06"/>
    </mc:Choice>
    <mc:Fallback xmlns="">
      <p:transition spd="slow" advTm="48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EAB01E-ABC7-4E12-BB61-663A7C514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8613" y="4449472"/>
            <a:ext cx="820549" cy="1182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682764-E53B-482A-BD92-ADCE8C36B2A8}"/>
              </a:ext>
            </a:extLst>
          </p:cNvPr>
          <p:cNvSpPr txBox="1"/>
          <p:nvPr/>
        </p:nvSpPr>
        <p:spPr>
          <a:xfrm>
            <a:off x="5835203" y="1483698"/>
            <a:ext cx="569648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BSc (Hons) Operating Department Practice Studies​</a:t>
            </a:r>
          </a:p>
          <a:p>
            <a:r>
              <a:rPr lang="en-US" sz="200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​</a:t>
            </a:r>
          </a:p>
          <a:p>
            <a:r>
              <a:rPr lang="en-US" sz="2000" i="1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Become one of the team</a:t>
            </a:r>
          </a:p>
        </p:txBody>
      </p:sp>
      <p:pic>
        <p:nvPicPr>
          <p:cNvPr id="9" name="Picture 3" descr="A group of people wearing military uniforms&#10;&#10;Description generated with high confidence">
            <a:extLst>
              <a:ext uri="{FF2B5EF4-FFF2-40B4-BE49-F238E27FC236}">
                <a16:creationId xmlns:a16="http://schemas.microsoft.com/office/drawing/2014/main" id="{31B9E067-2C93-4125-A873-6D1CA9F85A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" r="13818" b="6983"/>
          <a:stretch/>
        </p:blipFill>
        <p:spPr bwMode="auto">
          <a:xfrm>
            <a:off x="527270" y="1535499"/>
            <a:ext cx="5040964" cy="399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97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75"/>
    </mc:Choice>
    <mc:Fallback xmlns="">
      <p:transition spd="slow" advTm="23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B4726A8-2E97-46D3-9028-5B81D83F06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5252" y="2086513"/>
            <a:ext cx="7861496" cy="1545557"/>
          </a:xfrm>
          <a:solidFill>
            <a:srgbClr val="00AAAD"/>
          </a:solidFill>
        </p:spPr>
        <p:txBody>
          <a:bodyPr/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Celebrate</a:t>
            </a:r>
            <a:r>
              <a:rPr lang="en-GB" sz="44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GB" sz="4400" dirty="0">
                <a:solidFill>
                  <a:schemeClr val="bg1"/>
                </a:solidFill>
              </a:rPr>
              <a:t>National ODP Day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BCE8CC-677A-4CC6-94F0-40C5F269EAD6}"/>
              </a:ext>
            </a:extLst>
          </p:cNvPr>
          <p:cNvSpPr txBox="1">
            <a:spLocks/>
          </p:cNvSpPr>
          <p:nvPr/>
        </p:nvSpPr>
        <p:spPr>
          <a:xfrm>
            <a:off x="1320018" y="4084060"/>
            <a:ext cx="9551964" cy="8853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Join us at 8.00pm on Thursday 14 May along with our ODPs and theatre teams by clapping to say thank you.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EAB01E-ABC7-4E12-BB61-663A7C514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7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75"/>
    </mc:Choice>
    <mc:Fallback xmlns="">
      <p:transition spd="slow" advTm="23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ntent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ctr" anchorCtr="0">
        <a:normAutofit/>
      </a:bodyPr>
      <a:lstStyle>
        <a:defPPr>
          <a:defRPr sz="4000" b="1" dirty="0" smtClean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ictur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ctr" anchorCtr="0">
        <a:normAutofit/>
      </a:bodyPr>
      <a:lstStyle>
        <a:defPPr>
          <a:defRPr sz="4000" b="1" dirty="0" smtClean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d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4363</TotalTime>
  <Words>79</Words>
  <Application>Microsoft Macintosh PowerPoint</Application>
  <PresentationFormat>Widescreen</PresentationFormat>
  <Paragraphs>17</Paragraphs>
  <Slides>5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Arial</vt:lpstr>
      <vt:lpstr>Calibri</vt:lpstr>
      <vt:lpstr>Content slide</vt:lpstr>
      <vt:lpstr>Picture slide</vt:lpstr>
      <vt:lpstr>End slide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Hughes</dc:creator>
  <cp:lastModifiedBy>Alex Maskery</cp:lastModifiedBy>
  <cp:revision>13</cp:revision>
  <dcterms:created xsi:type="dcterms:W3CDTF">2020-03-28T09:32:04Z</dcterms:created>
  <dcterms:modified xsi:type="dcterms:W3CDTF">2020-05-07T09:08:06Z</dcterms:modified>
</cp:coreProperties>
</file>